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868"/>
    <a:srgbClr val="337389"/>
    <a:srgbClr val="59B998"/>
    <a:srgbClr val="F7C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EAE532-CD5D-4603-8AA9-7879A75EB983}" v="70" dt="2025-09-04T19:02:43.968"/>
    <p1510:client id="{48A6897E-2AD8-47B8-A2A7-79CEE59369B8}" v="80" dt="2025-09-04T19:15:09.796"/>
    <p1510:client id="{5D2E2150-68B2-4C0F-AD50-A65565D4D64F}" v="40" dt="2025-09-04T19:03:11.284"/>
    <p1510:client id="{5DA8D89A-EF7B-4064-9B35-460B38ADE516}" v="20" dt="2025-09-04T19:14:13.336"/>
    <p1510:client id="{68EA11C6-68D6-44FC-AB6F-EF9EA906BB82}" v="129" dt="2025-09-04T09:19:47.836"/>
    <p1510:client id="{691A623E-6409-4E6C-B188-8784EF5D0DD3}" v="20" dt="2025-09-04T19:15:39.236"/>
    <p1510:client id="{861BD942-606D-44A5-A421-4162883F25EE}" v="458" dt="2025-09-03T20:18:04.563"/>
    <p1510:client id="{9C57D09C-651A-4E9A-BF2A-9D8BAAA23343}" v="40" dt="2025-09-04T19:03:46.614"/>
    <p1510:client id="{A545F024-DE36-4BD1-8D1E-FCC3A2D3CBFF}" v="2" dt="2025-09-03T15:06:08.5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5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QRR8DH+XMxne7abbYsBEaS9vgUI33S+gkjG4Diy470=" providerId="None" clId="Web-{48A6897E-2AD8-47B8-A2A7-79CEE59369B8}"/>
    <pc:docChg chg="modSld">
      <pc:chgData name="Utilisateur" userId="IQRR8DH+XMxne7abbYsBEaS9vgUI33S+gkjG4Diy470=" providerId="None" clId="Web-{48A6897E-2AD8-47B8-A2A7-79CEE59369B8}" dt="2025-09-04T19:15:09.796" v="79" actId="1076"/>
      <pc:docMkLst>
        <pc:docMk/>
      </pc:docMkLst>
      <pc:sldChg chg="modSp">
        <pc:chgData name="Utilisateur" userId="IQRR8DH+XMxne7abbYsBEaS9vgUI33S+gkjG4Diy470=" providerId="None" clId="Web-{48A6897E-2AD8-47B8-A2A7-79CEE59369B8}" dt="2025-09-04T19:15:09.796" v="7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48A6897E-2AD8-47B8-A2A7-79CEE59369B8}" dt="2025-09-04T19:15:09.656" v="7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48A6897E-2AD8-47B8-A2A7-79CEE59369B8}" dt="2025-09-04T19:15:09.406" v="6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48A6897E-2AD8-47B8-A2A7-79CEE59369B8}" dt="2025-09-04T19:15:09.437" v="6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48A6897E-2AD8-47B8-A2A7-79CEE59369B8}" dt="2025-09-04T19:15:09.499" v="6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48A6897E-2AD8-47B8-A2A7-79CEE59369B8}" dt="2025-09-04T19:15:09.515" v="6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48A6897E-2AD8-47B8-A2A7-79CEE59369B8}" dt="2025-09-04T19:15:09.671" v="7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48A6897E-2AD8-47B8-A2A7-79CEE59369B8}" dt="2025-09-04T19:15:09.687" v="7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48A6897E-2AD8-47B8-A2A7-79CEE59369B8}" dt="2025-09-04T19:15:09.452" v="6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48A6897E-2AD8-47B8-A2A7-79CEE59369B8}" dt="2025-09-04T19:15:09.718" v="7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48A6897E-2AD8-47B8-A2A7-79CEE59369B8}" dt="2025-09-04T19:15:09.734" v="7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48A6897E-2AD8-47B8-A2A7-79CEE59369B8}" dt="2025-09-04T19:15:09.468" v="6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48A6897E-2AD8-47B8-A2A7-79CEE59369B8}" dt="2025-09-04T19:15:09.749" v="7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48A6897E-2AD8-47B8-A2A7-79CEE59369B8}" dt="2025-09-04T19:15:09.546" v="6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48A6897E-2AD8-47B8-A2A7-79CEE59369B8}" dt="2025-09-04T19:15:09.562" v="6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48A6897E-2AD8-47B8-A2A7-79CEE59369B8}" dt="2025-09-04T19:15:09.578" v="6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48A6897E-2AD8-47B8-A2A7-79CEE59369B8}" dt="2025-09-04T19:15:09.593" v="6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48A6897E-2AD8-47B8-A2A7-79CEE59369B8}" dt="2025-09-04T19:15:09.624" v="7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48A6897E-2AD8-47B8-A2A7-79CEE59369B8}" dt="2025-09-04T19:15:09.640" v="7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48A6897E-2AD8-47B8-A2A7-79CEE59369B8}" dt="2025-09-04T19:15:09.781" v="7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48A6897E-2AD8-47B8-A2A7-79CEE59369B8}" dt="2025-09-04T19:15:09.796" v="7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Utilisateur" userId="IQRR8DH+XMxne7abbYsBEaS9vgUI33S+gkjG4Diy470=" providerId="None" clId="Web-{691A623E-6409-4E6C-B188-8784EF5D0DD3}"/>
    <pc:docChg chg="modSld">
      <pc:chgData name="Utilisateur" userId="IQRR8DH+XMxne7abbYsBEaS9vgUI33S+gkjG4Diy470=" providerId="None" clId="Web-{691A623E-6409-4E6C-B188-8784EF5D0DD3}" dt="2025-09-04T19:15:39.236" v="19" actId="1076"/>
      <pc:docMkLst>
        <pc:docMk/>
      </pc:docMkLst>
      <pc:sldChg chg="modSp">
        <pc:chgData name="Utilisateur" userId="IQRR8DH+XMxne7abbYsBEaS9vgUI33S+gkjG4Diy470=" providerId="None" clId="Web-{691A623E-6409-4E6C-B188-8784EF5D0DD3}" dt="2025-09-04T19:15:39.236" v="1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691A623E-6409-4E6C-B188-8784EF5D0DD3}" dt="2025-09-04T19:15:39.049" v="1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691A623E-6409-4E6C-B188-8784EF5D0DD3}" dt="2025-09-04T19:15:38.752" v="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691A623E-6409-4E6C-B188-8784EF5D0DD3}" dt="2025-09-04T19:15:38.783" v="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691A623E-6409-4E6C-B188-8784EF5D0DD3}" dt="2025-09-04T19:15:38.861" v="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691A623E-6409-4E6C-B188-8784EF5D0DD3}" dt="2025-09-04T19:15:38.877" v="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691A623E-6409-4E6C-B188-8784EF5D0DD3}" dt="2025-09-04T19:15:39.080" v="1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691A623E-6409-4E6C-B188-8784EF5D0DD3}" dt="2025-09-04T19:15:39.096" v="1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691A623E-6409-4E6C-B188-8784EF5D0DD3}" dt="2025-09-04T19:15:38.799" v="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691A623E-6409-4E6C-B188-8784EF5D0DD3}" dt="2025-09-04T19:15:39.142" v="1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691A623E-6409-4E6C-B188-8784EF5D0DD3}" dt="2025-09-04T19:15:39.158" v="1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691A623E-6409-4E6C-B188-8784EF5D0DD3}" dt="2025-09-04T19:15:38.830" v="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691A623E-6409-4E6C-B188-8784EF5D0DD3}" dt="2025-09-04T19:15:39.189" v="1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691A623E-6409-4E6C-B188-8784EF5D0DD3}" dt="2025-09-04T19:15:38.908" v="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691A623E-6409-4E6C-B188-8784EF5D0DD3}" dt="2025-09-04T19:15:38.924" v="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691A623E-6409-4E6C-B188-8784EF5D0DD3}" dt="2025-09-04T19:15:38.955" v="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691A623E-6409-4E6C-B188-8784EF5D0DD3}" dt="2025-09-04T19:15:38.970" v="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691A623E-6409-4E6C-B188-8784EF5D0DD3}" dt="2025-09-04T19:15:39.002" v="1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691A623E-6409-4E6C-B188-8784EF5D0DD3}" dt="2025-09-04T19:15:39.017" v="1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691A623E-6409-4E6C-B188-8784EF5D0DD3}" dt="2025-09-04T19:15:39.205" v="1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691A623E-6409-4E6C-B188-8784EF5D0DD3}" dt="2025-09-04T19:15:39.236" v="1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Utilisateur" userId="IQRR8DH+XMxne7abbYsBEaS9vgUI33S+gkjG4Diy470=" providerId="None" clId="Web-{9C57D09C-651A-4E9A-BF2A-9D8BAAA23343}"/>
    <pc:docChg chg="modSld">
      <pc:chgData name="Utilisateur" userId="IQRR8DH+XMxne7abbYsBEaS9vgUI33S+gkjG4Diy470=" providerId="None" clId="Web-{9C57D09C-651A-4E9A-BF2A-9D8BAAA23343}" dt="2025-09-04T19:03:46.614" v="39" actId="1076"/>
      <pc:docMkLst>
        <pc:docMk/>
      </pc:docMkLst>
      <pc:sldChg chg="modSp">
        <pc:chgData name="Utilisateur" userId="IQRR8DH+XMxne7abbYsBEaS9vgUI33S+gkjG4Diy470=" providerId="None" clId="Web-{9C57D09C-651A-4E9A-BF2A-9D8BAAA23343}" dt="2025-09-04T19:03:46.614" v="3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9C57D09C-651A-4E9A-BF2A-9D8BAAA23343}" dt="2025-09-04T19:03:46.474" v="3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9C57D09C-651A-4E9A-BF2A-9D8BAAA23343}" dt="2025-09-04T19:03:46.208" v="2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9C57D09C-651A-4E9A-BF2A-9D8BAAA23343}" dt="2025-09-04T19:03:46.255" v="2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9C57D09C-651A-4E9A-BF2A-9D8BAAA23343}" dt="2025-09-04T19:03:46.318" v="2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9C57D09C-651A-4E9A-BF2A-9D8BAAA23343}" dt="2025-09-04T19:03:46.333" v="2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9C57D09C-651A-4E9A-BF2A-9D8BAAA23343}" dt="2025-09-04T19:03:46.505" v="3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9C57D09C-651A-4E9A-BF2A-9D8BAAA23343}" dt="2025-09-04T19:03:46.521" v="3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9C57D09C-651A-4E9A-BF2A-9D8BAAA23343}" dt="2025-09-04T19:03:46.271" v="2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9C57D09C-651A-4E9A-BF2A-9D8BAAA23343}" dt="2025-09-04T19:03:46.536" v="3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9C57D09C-651A-4E9A-BF2A-9D8BAAA23343}" dt="2025-09-04T19:03:46.552" v="3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9C57D09C-651A-4E9A-BF2A-9D8BAAA23343}" dt="2025-09-04T19:03:46.286" v="2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9C57D09C-651A-4E9A-BF2A-9D8BAAA23343}" dt="2025-09-04T19:03:46.583" v="3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9C57D09C-651A-4E9A-BF2A-9D8BAAA23343}" dt="2025-09-04T19:03:46.364" v="2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9C57D09C-651A-4E9A-BF2A-9D8BAAA23343}" dt="2025-09-04T19:03:46.380" v="2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9C57D09C-651A-4E9A-BF2A-9D8BAAA23343}" dt="2025-09-04T19:03:46.396" v="2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9C57D09C-651A-4E9A-BF2A-9D8BAAA23343}" dt="2025-09-04T19:03:46.427" v="2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9C57D09C-651A-4E9A-BF2A-9D8BAAA23343}" dt="2025-09-04T19:03:46.443" v="3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9C57D09C-651A-4E9A-BF2A-9D8BAAA23343}" dt="2025-09-04T19:03:46.458" v="3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9C57D09C-651A-4E9A-BF2A-9D8BAAA23343}" dt="2025-09-04T19:03:46.599" v="3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9C57D09C-651A-4E9A-BF2A-9D8BAAA23343}" dt="2025-09-04T19:03:46.614" v="3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clId="Web-{16EAE532-CD5D-4603-8AA9-7879A75EB983}"/>
    <pc:docChg chg="modSld">
      <pc:chgData name="" userId="" providerId="" clId="Web-{16EAE532-CD5D-4603-8AA9-7879A75EB983}" dt="2025-09-04T19:02:14.779" v="19" actId="14100"/>
      <pc:docMkLst>
        <pc:docMk/>
      </pc:docMkLst>
      <pc:sldChg chg="modSp">
        <pc:chgData name="" userId="" providerId="" clId="Web-{16EAE532-CD5D-4603-8AA9-7879A75EB983}" dt="2025-09-04T19:02:14.779" v="19" actId="14100"/>
        <pc:sldMkLst>
          <pc:docMk/>
          <pc:sldMk cId="3093675053" sldId="256"/>
        </pc:sldMkLst>
        <pc:spChg chg="mod">
          <ac:chgData name="" userId="" providerId="" clId="Web-{16EAE532-CD5D-4603-8AA9-7879A75EB983}" dt="2025-09-04T19:02:14.638" v="12" actId="14100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" userId="" providerId="" clId="Web-{16EAE532-CD5D-4603-8AA9-7879A75EB983}" dt="2025-09-04T19:02:14.420" v="0" actId="14100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" userId="" providerId="" clId="Web-{16EAE532-CD5D-4603-8AA9-7879A75EB983}" dt="2025-09-04T19:02:14.435" v="1" actId="14100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" userId="" providerId="" clId="Web-{16EAE532-CD5D-4603-8AA9-7879A75EB983}" dt="2025-09-04T19:02:14.498" v="4" actId="14100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" userId="" providerId="" clId="Web-{16EAE532-CD5D-4603-8AA9-7879A75EB983}" dt="2025-09-04T19:02:14.513" v="5" actId="14100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" userId="" providerId="" clId="Web-{16EAE532-CD5D-4603-8AA9-7879A75EB983}" dt="2025-09-04T19:02:14.670" v="13" actId="14100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" userId="" providerId="" clId="Web-{16EAE532-CD5D-4603-8AA9-7879A75EB983}" dt="2025-09-04T19:02:14.685" v="14" actId="14100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" userId="" providerId="" clId="Web-{16EAE532-CD5D-4603-8AA9-7879A75EB983}" dt="2025-09-04T19:02:14.451" v="2" actId="14100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" userId="" providerId="" clId="Web-{16EAE532-CD5D-4603-8AA9-7879A75EB983}" dt="2025-09-04T19:02:14.701" v="15" actId="14100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" userId="" providerId="" clId="Web-{16EAE532-CD5D-4603-8AA9-7879A75EB983}" dt="2025-09-04T19:02:14.732" v="16" actId="14100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" userId="" providerId="" clId="Web-{16EAE532-CD5D-4603-8AA9-7879A75EB983}" dt="2025-09-04T19:02:14.467" v="3" actId="14100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" userId="" providerId="" clId="Web-{16EAE532-CD5D-4603-8AA9-7879A75EB983}" dt="2025-09-04T19:02:14.748" v="17" actId="14100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" userId="" providerId="" clId="Web-{16EAE532-CD5D-4603-8AA9-7879A75EB983}" dt="2025-09-04T19:02:14.529" v="6" actId="14100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" userId="" providerId="" clId="Web-{16EAE532-CD5D-4603-8AA9-7879A75EB983}" dt="2025-09-04T19:02:14.560" v="7" actId="14100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" userId="" providerId="" clId="Web-{16EAE532-CD5D-4603-8AA9-7879A75EB983}" dt="2025-09-04T19:02:14.576" v="8" actId="14100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" userId="" providerId="" clId="Web-{16EAE532-CD5D-4603-8AA9-7879A75EB983}" dt="2025-09-04T19:02:14.592" v="9" actId="14100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" userId="" providerId="" clId="Web-{16EAE532-CD5D-4603-8AA9-7879A75EB983}" dt="2025-09-04T19:02:14.607" v="10" actId="14100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" userId="" providerId="" clId="Web-{16EAE532-CD5D-4603-8AA9-7879A75EB983}" dt="2025-09-04T19:02:14.623" v="11" actId="14100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" userId="" providerId="" clId="Web-{16EAE532-CD5D-4603-8AA9-7879A75EB983}" dt="2025-09-04T19:02:14.763" v="18" actId="14100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" userId="" providerId="" clId="Web-{16EAE532-CD5D-4603-8AA9-7879A75EB983}" dt="2025-09-04T19:02:14.779" v="19" actId="14100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Utilisateur" userId="IQRR8DH+XMxne7abbYsBEaS9vgUI33S+gkjG4Diy470=" providerId="None" clId="Web-{16EAE532-CD5D-4603-8AA9-7879A75EB983}"/>
    <pc:docChg chg="modSld">
      <pc:chgData name="Utilisateur" userId="IQRR8DH+XMxne7abbYsBEaS9vgUI33S+gkjG4Diy470=" providerId="None" clId="Web-{16EAE532-CD5D-4603-8AA9-7879A75EB983}" dt="2025-09-04T19:02:43.968" v="49" actId="1076"/>
      <pc:docMkLst>
        <pc:docMk/>
      </pc:docMkLst>
      <pc:sldChg chg="modSp">
        <pc:chgData name="Utilisateur" userId="IQRR8DH+XMxne7abbYsBEaS9vgUI33S+gkjG4Diy470=" providerId="None" clId="Web-{16EAE532-CD5D-4603-8AA9-7879A75EB983}" dt="2025-09-04T19:02:43.968" v="4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16EAE532-CD5D-4603-8AA9-7879A75EB983}" dt="2025-09-04T19:02:43.827" v="4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16EAE532-CD5D-4603-8AA9-7879A75EB983}" dt="2025-09-04T19:02:43.593" v="3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16EAE532-CD5D-4603-8AA9-7879A75EB983}" dt="2025-09-04T19:02:43.608" v="3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16EAE532-CD5D-4603-8AA9-7879A75EB983}" dt="2025-09-04T19:02:43.671" v="3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16EAE532-CD5D-4603-8AA9-7879A75EB983}" dt="2025-09-04T19:02:43.687" v="3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16EAE532-CD5D-4603-8AA9-7879A75EB983}" dt="2025-09-04T19:02:43.858" v="4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16EAE532-CD5D-4603-8AA9-7879A75EB983}" dt="2025-09-04T19:02:43.874" v="4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16EAE532-CD5D-4603-8AA9-7879A75EB983}" dt="2025-09-04T19:02:43.640" v="3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16EAE532-CD5D-4603-8AA9-7879A75EB983}" dt="2025-09-04T19:02:43.905" v="4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16EAE532-CD5D-4603-8AA9-7879A75EB983}" dt="2025-09-04T19:02:43.921" v="4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16EAE532-CD5D-4603-8AA9-7879A75EB983}" dt="2025-09-04T19:02:43.655" v="3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16EAE532-CD5D-4603-8AA9-7879A75EB983}" dt="2025-09-04T19:02:43.937" v="4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16EAE532-CD5D-4603-8AA9-7879A75EB983}" dt="2025-09-04T19:02:43.718" v="3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16EAE532-CD5D-4603-8AA9-7879A75EB983}" dt="2025-09-04T19:02:43.733" v="3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16EAE532-CD5D-4603-8AA9-7879A75EB983}" dt="2025-09-04T19:02:43.749" v="3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16EAE532-CD5D-4603-8AA9-7879A75EB983}" dt="2025-09-04T19:02:43.765" v="3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16EAE532-CD5D-4603-8AA9-7879A75EB983}" dt="2025-09-04T19:02:43.796" v="4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16EAE532-CD5D-4603-8AA9-7879A75EB983}" dt="2025-09-04T19:02:43.812" v="4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16EAE532-CD5D-4603-8AA9-7879A75EB983}" dt="2025-09-04T19:02:43.952" v="4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16EAE532-CD5D-4603-8AA9-7879A75EB983}" dt="2025-09-04T19:02:43.968" v="4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Utilisateur" userId="IQRR8DH+XMxne7abbYsBEaS9vgUI33S+gkjG4Diy470=" providerId="None" clId="Web-{5DA8D89A-EF7B-4064-9B35-460B38ADE516}"/>
    <pc:docChg chg="modSld">
      <pc:chgData name="Utilisateur" userId="IQRR8DH+XMxne7abbYsBEaS9vgUI33S+gkjG4Diy470=" providerId="None" clId="Web-{5DA8D89A-EF7B-4064-9B35-460B38ADE516}" dt="2025-09-04T19:14:13.336" v="19" actId="1076"/>
      <pc:docMkLst>
        <pc:docMk/>
      </pc:docMkLst>
      <pc:sldChg chg="modSp">
        <pc:chgData name="Utilisateur" userId="IQRR8DH+XMxne7abbYsBEaS9vgUI33S+gkjG4Diy470=" providerId="None" clId="Web-{5DA8D89A-EF7B-4064-9B35-460B38ADE516}" dt="2025-09-04T19:14:13.336" v="1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5DA8D89A-EF7B-4064-9B35-460B38ADE516}" dt="2025-09-04T19:14:13.211" v="1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5DA8D89A-EF7B-4064-9B35-460B38ADE516}" dt="2025-09-04T19:14:12.993" v="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5DA8D89A-EF7B-4064-9B35-460B38ADE516}" dt="2025-09-04T19:14:13.008" v="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5DA8D89A-EF7B-4064-9B35-460B38ADE516}" dt="2025-09-04T19:14:13.071" v="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5DA8D89A-EF7B-4064-9B35-460B38ADE516}" dt="2025-09-04T19:14:13.086" v="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5DA8D89A-EF7B-4064-9B35-460B38ADE516}" dt="2025-09-04T19:14:13.227" v="1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5DA8D89A-EF7B-4064-9B35-460B38ADE516}" dt="2025-09-04T19:14:13.243" v="1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5DA8D89A-EF7B-4064-9B35-460B38ADE516}" dt="2025-09-04T19:14:13.039" v="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5DA8D89A-EF7B-4064-9B35-460B38ADE516}" dt="2025-09-04T19:14:13.258" v="1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5DA8D89A-EF7B-4064-9B35-460B38ADE516}" dt="2025-09-04T19:14:13.289" v="1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5DA8D89A-EF7B-4064-9B35-460B38ADE516}" dt="2025-09-04T19:14:13.055" v="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5DA8D89A-EF7B-4064-9B35-460B38ADE516}" dt="2025-09-04T19:14:13.305" v="1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5DA8D89A-EF7B-4064-9B35-460B38ADE516}" dt="2025-09-04T19:14:13.102" v="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5DA8D89A-EF7B-4064-9B35-460B38ADE516}" dt="2025-09-04T19:14:13.118" v="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5DA8D89A-EF7B-4064-9B35-460B38ADE516}" dt="2025-09-04T19:14:13.133" v="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5DA8D89A-EF7B-4064-9B35-460B38ADE516}" dt="2025-09-04T19:14:13.149" v="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5DA8D89A-EF7B-4064-9B35-460B38ADE516}" dt="2025-09-04T19:14:13.164" v="1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5DA8D89A-EF7B-4064-9B35-460B38ADE516}" dt="2025-09-04T19:14:13.196" v="1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5DA8D89A-EF7B-4064-9B35-460B38ADE516}" dt="2025-09-04T19:14:13.321" v="1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5DA8D89A-EF7B-4064-9B35-460B38ADE516}" dt="2025-09-04T19:14:13.336" v="1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Utilisateur" userId="IQRR8DH+XMxne7abbYsBEaS9vgUI33S+gkjG4Diy470=" providerId="None" clId="Web-{5D2E2150-68B2-4C0F-AD50-A65565D4D64F}"/>
    <pc:docChg chg="modSld">
      <pc:chgData name="Utilisateur" userId="IQRR8DH+XMxne7abbYsBEaS9vgUI33S+gkjG4Diy470=" providerId="None" clId="Web-{5D2E2150-68B2-4C0F-AD50-A65565D4D64F}" dt="2025-09-04T19:03:11.284" v="39" actId="1076"/>
      <pc:docMkLst>
        <pc:docMk/>
      </pc:docMkLst>
      <pc:sldChg chg="modSp">
        <pc:chgData name="Utilisateur" userId="IQRR8DH+XMxne7abbYsBEaS9vgUI33S+gkjG4Diy470=" providerId="None" clId="Web-{5D2E2150-68B2-4C0F-AD50-A65565D4D64F}" dt="2025-09-04T19:03:11.284" v="39" actId="1076"/>
        <pc:sldMkLst>
          <pc:docMk/>
          <pc:sldMk cId="3093675053" sldId="256"/>
        </pc:sldMkLst>
        <pc:spChg chg="mod">
          <ac:chgData name="Utilisateur" userId="IQRR8DH+XMxne7abbYsBEaS9vgUI33S+gkjG4Diy470=" providerId="None" clId="Web-{5D2E2150-68B2-4C0F-AD50-A65565D4D64F}" dt="2025-09-04T19:03:11.159" v="32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5D2E2150-68B2-4C0F-AD50-A65565D4D64F}" dt="2025-09-04T19:03:10.909" v="20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5D2E2150-68B2-4C0F-AD50-A65565D4D64F}" dt="2025-09-04T19:03:10.925" v="21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5D2E2150-68B2-4C0F-AD50-A65565D4D64F}" dt="2025-09-04T19:03:11.003" v="24" actId="1076"/>
          <ac:spMkLst>
            <pc:docMk/>
            <pc:sldMk cId="3093675053" sldId="256"/>
            <ac:spMk id="7" creationId="{F06A1383-0760-10EC-C47C-DD6BCCBDB46E}"/>
          </ac:spMkLst>
        </pc:spChg>
        <pc:spChg chg="mod">
          <ac:chgData name="Utilisateur" userId="IQRR8DH+XMxne7abbYsBEaS9vgUI33S+gkjG4Diy470=" providerId="None" clId="Web-{5D2E2150-68B2-4C0F-AD50-A65565D4D64F}" dt="2025-09-04T19:03:11.019" v="25" actId="1076"/>
          <ac:spMkLst>
            <pc:docMk/>
            <pc:sldMk cId="3093675053" sldId="256"/>
            <ac:spMk id="10" creationId="{3341826A-86E0-0CAB-60BE-49349A4D6640}"/>
          </ac:spMkLst>
        </pc:spChg>
        <pc:spChg chg="mod">
          <ac:chgData name="Utilisateur" userId="IQRR8DH+XMxne7abbYsBEaS9vgUI33S+gkjG4Diy470=" providerId="None" clId="Web-{5D2E2150-68B2-4C0F-AD50-A65565D4D64F}" dt="2025-09-04T19:03:11.175" v="33" actId="1076"/>
          <ac:spMkLst>
            <pc:docMk/>
            <pc:sldMk cId="3093675053" sldId="256"/>
            <ac:spMk id="13" creationId="{F92A5938-477C-2308-96E9-78445FBBF1FA}"/>
          </ac:spMkLst>
        </pc:spChg>
        <pc:spChg chg="mod">
          <ac:chgData name="Utilisateur" userId="IQRR8DH+XMxne7abbYsBEaS9vgUI33S+gkjG4Diy470=" providerId="None" clId="Web-{5D2E2150-68B2-4C0F-AD50-A65565D4D64F}" dt="2025-09-04T19:03:11.190" v="34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5D2E2150-68B2-4C0F-AD50-A65565D4D64F}" dt="2025-09-04T19:03:10.940" v="22" actId="1076"/>
          <ac:spMkLst>
            <pc:docMk/>
            <pc:sldMk cId="3093675053" sldId="256"/>
            <ac:spMk id="15" creationId="{C0742A87-5F4D-9AAE-0330-DC194E3D9CFB}"/>
          </ac:spMkLst>
        </pc:spChg>
        <pc:spChg chg="mod">
          <ac:chgData name="Utilisateur" userId="IQRR8DH+XMxne7abbYsBEaS9vgUI33S+gkjG4Diy470=" providerId="None" clId="Web-{5D2E2150-68B2-4C0F-AD50-A65565D4D64F}" dt="2025-09-04T19:03:11.206" v="35" actId="1076"/>
          <ac:spMkLst>
            <pc:docMk/>
            <pc:sldMk cId="3093675053" sldId="256"/>
            <ac:spMk id="16" creationId="{8E53B4D7-90E7-EB64-6F95-7527989870BB}"/>
          </ac:spMkLst>
        </pc:spChg>
        <pc:spChg chg="mod">
          <ac:chgData name="Utilisateur" userId="IQRR8DH+XMxne7abbYsBEaS9vgUI33S+gkjG4Diy470=" providerId="None" clId="Web-{5D2E2150-68B2-4C0F-AD50-A65565D4D64F}" dt="2025-09-04T19:03:11.237" v="36" actId="1076"/>
          <ac:spMkLst>
            <pc:docMk/>
            <pc:sldMk cId="3093675053" sldId="256"/>
            <ac:spMk id="17" creationId="{F4F1C2A2-2714-9376-249A-BA5A83C9C825}"/>
          </ac:spMkLst>
        </pc:spChg>
        <pc:spChg chg="mod">
          <ac:chgData name="Utilisateur" userId="IQRR8DH+XMxne7abbYsBEaS9vgUI33S+gkjG4Diy470=" providerId="None" clId="Web-{5D2E2150-68B2-4C0F-AD50-A65565D4D64F}" dt="2025-09-04T19:03:10.972" v="23" actId="1076"/>
          <ac:spMkLst>
            <pc:docMk/>
            <pc:sldMk cId="3093675053" sldId="256"/>
            <ac:spMk id="20" creationId="{B572D72B-8E2F-D5B4-CCC7-90DA67947395}"/>
          </ac:spMkLst>
        </pc:spChg>
        <pc:spChg chg="mod">
          <ac:chgData name="Utilisateur" userId="IQRR8DH+XMxne7abbYsBEaS9vgUI33S+gkjG4Diy470=" providerId="None" clId="Web-{5D2E2150-68B2-4C0F-AD50-A65565D4D64F}" dt="2025-09-04T19:03:11.253" v="37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5D2E2150-68B2-4C0F-AD50-A65565D4D64F}" dt="2025-09-04T19:03:11.034" v="26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5D2E2150-68B2-4C0F-AD50-A65565D4D64F}" dt="2025-09-04T19:03:11.050" v="27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5D2E2150-68B2-4C0F-AD50-A65565D4D64F}" dt="2025-09-04T19:03:11.081" v="28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5D2E2150-68B2-4C0F-AD50-A65565D4D64F}" dt="2025-09-04T19:03:11.097" v="29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5D2E2150-68B2-4C0F-AD50-A65565D4D64F}" dt="2025-09-04T19:03:11.112" v="30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5D2E2150-68B2-4C0F-AD50-A65565D4D64F}" dt="2025-09-04T19:03:11.128" v="31" actId="1076"/>
          <ac:spMkLst>
            <pc:docMk/>
            <pc:sldMk cId="3093675053" sldId="256"/>
            <ac:spMk id="28" creationId="{E3B95C19-A7CA-CFC9-B8E2-B2840C475C57}"/>
          </ac:spMkLst>
        </pc:spChg>
        <pc:spChg chg="mod">
          <ac:chgData name="Utilisateur" userId="IQRR8DH+XMxne7abbYsBEaS9vgUI33S+gkjG4Diy470=" providerId="None" clId="Web-{5D2E2150-68B2-4C0F-AD50-A65565D4D64F}" dt="2025-09-04T19:03:11.269" v="38" actId="1076"/>
          <ac:spMkLst>
            <pc:docMk/>
            <pc:sldMk cId="3093675053" sldId="256"/>
            <ac:spMk id="30" creationId="{747CC5DC-B4DB-7163-A760-41938A01EE85}"/>
          </ac:spMkLst>
        </pc:spChg>
        <pc:spChg chg="mod">
          <ac:chgData name="Utilisateur" userId="IQRR8DH+XMxne7abbYsBEaS9vgUI33S+gkjG4Diy470=" providerId="None" clId="Web-{5D2E2150-68B2-4C0F-AD50-A65565D4D64F}" dt="2025-09-04T19:03:11.284" v="39" actId="1076"/>
          <ac:spMkLst>
            <pc:docMk/>
            <pc:sldMk cId="3093675053" sldId="256"/>
            <ac:spMk id="31" creationId="{97A74160-C9B4-4EFC-5C92-C1740AF7B0B9}"/>
          </ac:spMkLst>
        </pc:spChg>
      </pc:sldChg>
    </pc:docChg>
  </pc:docChgLst>
  <pc:docChgLst>
    <pc:chgData name="Lucie Fontaine" userId="a0fee32cf494988a" providerId="LiveId" clId="{6B8F833F-4392-4C15-9636-8847594F98C2}"/>
    <pc:docChg chg="custSel modSld">
      <pc:chgData name="Lucie Fontaine" userId="a0fee32cf494988a" providerId="LiveId" clId="{6B8F833F-4392-4C15-9636-8847594F98C2}" dt="2025-09-03T15:07:44.046" v="705" actId="20577"/>
      <pc:docMkLst>
        <pc:docMk/>
      </pc:docMkLst>
      <pc:sldChg chg="addSp delSp modSp mod">
        <pc:chgData name="Lucie Fontaine" userId="a0fee32cf494988a" providerId="LiveId" clId="{6B8F833F-4392-4C15-9636-8847594F98C2}" dt="2025-09-03T15:07:44.046" v="705" actId="20577"/>
        <pc:sldMkLst>
          <pc:docMk/>
          <pc:sldMk cId="3093675053" sldId="256"/>
        </pc:sldMkLst>
        <pc:spChg chg="del">
          <ac:chgData name="Lucie Fontaine" userId="a0fee32cf494988a" providerId="LiveId" clId="{6B8F833F-4392-4C15-9636-8847594F98C2}" dt="2025-09-03T14:59:23.714" v="0" actId="478"/>
          <ac:spMkLst>
            <pc:docMk/>
            <pc:sldMk cId="3093675053" sldId="256"/>
            <ac:spMk id="2" creationId="{43FC02E4-56F9-09EF-A88C-D74DF71115FF}"/>
          </ac:spMkLst>
        </pc:spChg>
        <pc:spChg chg="del">
          <ac:chgData name="Lucie Fontaine" userId="a0fee32cf494988a" providerId="LiveId" clId="{6B8F833F-4392-4C15-9636-8847594F98C2}" dt="2025-09-03T14:59:23.714" v="0" actId="478"/>
          <ac:spMkLst>
            <pc:docMk/>
            <pc:sldMk cId="3093675053" sldId="256"/>
            <ac:spMk id="3" creationId="{F1477C85-62C3-499F-E9C9-74F5635836AB}"/>
          </ac:spMkLst>
        </pc:spChg>
        <pc:spChg chg="del">
          <ac:chgData name="Lucie Fontaine" userId="a0fee32cf494988a" providerId="LiveId" clId="{6B8F833F-4392-4C15-9636-8847594F98C2}" dt="2025-09-03T14:59:23.714" v="0" actId="478"/>
          <ac:spMkLst>
            <pc:docMk/>
            <pc:sldMk cId="3093675053" sldId="256"/>
            <ac:spMk id="4" creationId="{F019A495-D3C5-2DAD-2786-4D3120E30FD1}"/>
          </ac:spMkLst>
        </pc:spChg>
        <pc:spChg chg="mod">
          <ac:chgData name="Lucie Fontaine" userId="a0fee32cf494988a" providerId="LiveId" clId="{6B8F833F-4392-4C15-9636-8847594F98C2}" dt="2025-09-03T15:00:52.469" v="33" actId="20577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Lucie Fontaine" userId="a0fee32cf494988a" providerId="LiveId" clId="{6B8F833F-4392-4C15-9636-8847594F98C2}" dt="2025-09-03T15:00:59.695" v="43" actId="20577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Lucie Fontaine" userId="a0fee32cf494988a" providerId="LiveId" clId="{6B8F833F-4392-4C15-9636-8847594F98C2}" dt="2025-09-03T15:01:11.392" v="73" actId="20577"/>
          <ac:spMkLst>
            <pc:docMk/>
            <pc:sldMk cId="3093675053" sldId="256"/>
            <ac:spMk id="7" creationId="{F06A1383-0760-10EC-C47C-DD6BCCBDB46E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8" creationId="{E44C2B69-D6A3-BCE5-EE88-93F3C1ED8C7C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9" creationId="{9387AA45-F31C-F953-E27E-37EC3B932AFC}"/>
          </ac:spMkLst>
        </pc:spChg>
        <pc:spChg chg="mod">
          <ac:chgData name="Lucie Fontaine" userId="a0fee32cf494988a" providerId="LiveId" clId="{6B8F833F-4392-4C15-9636-8847594F98C2}" dt="2025-09-03T15:02:45.293" v="270" actId="1076"/>
          <ac:spMkLst>
            <pc:docMk/>
            <pc:sldMk cId="3093675053" sldId="256"/>
            <ac:spMk id="10" creationId="{3341826A-86E0-0CAB-60BE-49349A4D6640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11" creationId="{CAB7058D-4343-0F49-A83C-D91D8C19F269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12" creationId="{104ADD7A-2C7A-929F-484F-AD5615B95363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13" creationId="{9D776B5E-A3E3-E555-62BF-8571BDBAC68E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14" creationId="{3E9ACCE4-E2F3-DC74-05BA-86D70254F635}"/>
          </ac:spMkLst>
        </pc:spChg>
        <pc:spChg chg="mod">
          <ac:chgData name="Lucie Fontaine" userId="a0fee32cf494988a" providerId="LiveId" clId="{6B8F833F-4392-4C15-9636-8847594F98C2}" dt="2025-09-03T15:02:59.247" v="274" actId="1076"/>
          <ac:spMkLst>
            <pc:docMk/>
            <pc:sldMk cId="3093675053" sldId="256"/>
            <ac:spMk id="15" creationId="{C0742A87-5F4D-9AAE-0330-DC194E3D9CFB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16" creationId="{F43C6DD9-FAB0-0794-68C4-672488C17F3F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17" creationId="{F283847B-C411-BB2B-3240-5D9A19768A07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18" creationId="{C0BBA0E3-A1A6-DBC7-0567-50B4DC5680BA}"/>
          </ac:spMkLst>
        </pc:spChg>
        <pc:spChg chg="del mod">
          <ac:chgData name="Lucie Fontaine" userId="a0fee32cf494988a" providerId="LiveId" clId="{6B8F833F-4392-4C15-9636-8847594F98C2}" dt="2025-09-03T15:00:20.547" v="9" actId="478"/>
          <ac:spMkLst>
            <pc:docMk/>
            <pc:sldMk cId="3093675053" sldId="256"/>
            <ac:spMk id="19" creationId="{BDE8F4FB-5716-E35B-705E-3EBEC383BC76}"/>
          </ac:spMkLst>
        </pc:spChg>
        <pc:spChg chg="mod">
          <ac:chgData name="Lucie Fontaine" userId="a0fee32cf494988a" providerId="LiveId" clId="{6B8F833F-4392-4C15-9636-8847594F98C2}" dt="2025-09-03T15:03:13.505" v="278" actId="1076"/>
          <ac:spMkLst>
            <pc:docMk/>
            <pc:sldMk cId="3093675053" sldId="256"/>
            <ac:spMk id="20" creationId="{B572D72B-8E2F-D5B4-CCC7-90DA67947395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21" creationId="{A0E8D612-BB6D-4E6E-AC5C-5F0011BF9BA6}"/>
          </ac:spMkLst>
        </pc:spChg>
        <pc:spChg chg="del mod">
          <ac:chgData name="Lucie Fontaine" userId="a0fee32cf494988a" providerId="LiveId" clId="{6B8F833F-4392-4C15-9636-8847594F98C2}" dt="2025-09-03T15:03:18.983" v="279" actId="478"/>
          <ac:spMkLst>
            <pc:docMk/>
            <pc:sldMk cId="3093675053" sldId="256"/>
            <ac:spMk id="22" creationId="{85D0D6FA-B736-B4E9-2AC8-506FDBA3B95F}"/>
          </ac:spMkLst>
        </pc:spChg>
        <pc:spChg chg="add mod">
          <ac:chgData name="Lucie Fontaine" userId="a0fee32cf494988a" providerId="LiveId" clId="{6B8F833F-4392-4C15-9636-8847594F98C2}" dt="2025-09-03T15:04:09.468" v="329" actId="1076"/>
          <ac:spMkLst>
            <pc:docMk/>
            <pc:sldMk cId="3093675053" sldId="256"/>
            <ac:spMk id="23" creationId="{4DFCA343-9587-68B3-A7B8-6DEAF54AD374}"/>
          </ac:spMkLst>
        </pc:spChg>
        <pc:spChg chg="add mod">
          <ac:chgData name="Lucie Fontaine" userId="a0fee32cf494988a" providerId="LiveId" clId="{6B8F833F-4392-4C15-9636-8847594F98C2}" dt="2025-09-03T15:04:30.804" v="375" actId="1076"/>
          <ac:spMkLst>
            <pc:docMk/>
            <pc:sldMk cId="3093675053" sldId="256"/>
            <ac:spMk id="24" creationId="{54D329FB-B554-1753-D9C8-4EC96F875257}"/>
          </ac:spMkLst>
        </pc:spChg>
        <pc:spChg chg="add mod">
          <ac:chgData name="Lucie Fontaine" userId="a0fee32cf494988a" providerId="LiveId" clId="{6B8F833F-4392-4C15-9636-8847594F98C2}" dt="2025-09-03T15:05:47.492" v="575" actId="1076"/>
          <ac:spMkLst>
            <pc:docMk/>
            <pc:sldMk cId="3093675053" sldId="256"/>
            <ac:spMk id="25" creationId="{80670B47-42F7-B6EE-5E9B-1C6DE3C927F4}"/>
          </ac:spMkLst>
        </pc:spChg>
        <pc:spChg chg="add mod">
          <ac:chgData name="Lucie Fontaine" userId="a0fee32cf494988a" providerId="LiveId" clId="{6B8F833F-4392-4C15-9636-8847594F98C2}" dt="2025-09-03T15:07:44.046" v="705" actId="20577"/>
          <ac:spMkLst>
            <pc:docMk/>
            <pc:sldMk cId="3093675053" sldId="256"/>
            <ac:spMk id="26" creationId="{CF960AD8-9E9D-D309-56D8-B3B7A5E65383}"/>
          </ac:spMkLst>
        </pc:spChg>
        <pc:spChg chg="add mod">
          <ac:chgData name="Lucie Fontaine" userId="a0fee32cf494988a" providerId="LiveId" clId="{6B8F833F-4392-4C15-9636-8847594F98C2}" dt="2025-09-03T15:06:34.169" v="610" actId="20577"/>
          <ac:spMkLst>
            <pc:docMk/>
            <pc:sldMk cId="3093675053" sldId="256"/>
            <ac:spMk id="27" creationId="{FF1C52CD-E1A5-295B-1B2E-E0A3F7979679}"/>
          </ac:spMkLst>
        </pc:spChg>
        <pc:spChg chg="add mod">
          <ac:chgData name="Lucie Fontaine" userId="a0fee32cf494988a" providerId="LiveId" clId="{6B8F833F-4392-4C15-9636-8847594F98C2}" dt="2025-09-03T15:07:00.520" v="701" actId="5793"/>
          <ac:spMkLst>
            <pc:docMk/>
            <pc:sldMk cId="3093675053" sldId="256"/>
            <ac:spMk id="28" creationId="{E3B95C19-A7CA-CFC9-B8E2-B2840C475C57}"/>
          </ac:spMkLst>
        </pc:spChg>
        <pc:spChg chg="del">
          <ac:chgData name="Lucie Fontaine" userId="a0fee32cf494988a" providerId="LiveId" clId="{6B8F833F-4392-4C15-9636-8847594F98C2}" dt="2025-09-03T14:59:23.714" v="0" actId="478"/>
          <ac:spMkLst>
            <pc:docMk/>
            <pc:sldMk cId="3093675053" sldId="256"/>
            <ac:spMk id="29" creationId="{005E8191-6598-1925-018F-510E8C751915}"/>
          </ac:spMkLst>
        </pc:spChg>
        <pc:spChg chg="del">
          <ac:chgData name="Lucie Fontaine" userId="a0fee32cf494988a" providerId="LiveId" clId="{6B8F833F-4392-4C15-9636-8847594F98C2}" dt="2025-09-03T14:59:23.714" v="0" actId="478"/>
          <ac:spMkLst>
            <pc:docMk/>
            <pc:sldMk cId="3093675053" sldId="256"/>
            <ac:spMk id="30" creationId="{D03F9699-85F0-7F7E-5A11-666C4214B8D9}"/>
          </ac:spMkLst>
        </pc:spChg>
      </pc:sldChg>
    </pc:docChg>
  </pc:docChgLst>
  <pc:docChgLst>
    <pc:chgData name="Utilisateur" userId="IQRR8DH+XMxne7abbYsBEaS9vgUI33S+gkjG4Diy470=" providerId="None" clId="Web-{861BD942-606D-44A5-A421-4162883F25EE}"/>
    <pc:docChg chg="modSld">
      <pc:chgData name="Utilisateur" userId="IQRR8DH+XMxne7abbYsBEaS9vgUI33S+gkjG4Diy470=" providerId="None" clId="Web-{861BD942-606D-44A5-A421-4162883F25EE}" dt="2025-09-03T20:18:04.563" v="364"/>
      <pc:docMkLst>
        <pc:docMk/>
      </pc:docMkLst>
      <pc:sldChg chg="addSp delSp modSp">
        <pc:chgData name="Utilisateur" userId="IQRR8DH+XMxne7abbYsBEaS9vgUI33S+gkjG4Diy470=" providerId="None" clId="Web-{861BD942-606D-44A5-A421-4162883F25EE}" dt="2025-09-03T20:18:04.563" v="364"/>
        <pc:sldMkLst>
          <pc:docMk/>
          <pc:sldMk cId="3093675053" sldId="256"/>
        </pc:sldMkLst>
        <pc:spChg chg="add mod">
          <ac:chgData name="Utilisateur" userId="IQRR8DH+XMxne7abbYsBEaS9vgUI33S+gkjG4Diy470=" providerId="None" clId="Web-{861BD942-606D-44A5-A421-4162883F25EE}" dt="2025-09-03T20:18:02.953" v="355" actId="1076"/>
          <ac:spMkLst>
            <pc:docMk/>
            <pc:sldMk cId="3093675053" sldId="256"/>
            <ac:spMk id="4" creationId="{90F53B3D-D9E6-ACD0-EAEA-E8104B5F45C4}"/>
          </ac:spMkLst>
        </pc:spChg>
        <pc:spChg chg="mod">
          <ac:chgData name="Utilisateur" userId="IQRR8DH+XMxne7abbYsBEaS9vgUI33S+gkjG4Diy470=" providerId="None" clId="Web-{861BD942-606D-44A5-A421-4162883F25EE}" dt="2025-09-03T20:18:02.656" v="343" actId="1076"/>
          <ac:spMkLst>
            <pc:docMk/>
            <pc:sldMk cId="3093675053" sldId="256"/>
            <ac:spMk id="5" creationId="{33D934C2-E3E9-1969-92DE-CF56CF60036A}"/>
          </ac:spMkLst>
        </pc:spChg>
        <pc:spChg chg="mod">
          <ac:chgData name="Utilisateur" userId="IQRR8DH+XMxne7abbYsBEaS9vgUI33S+gkjG4Diy470=" providerId="None" clId="Web-{861BD942-606D-44A5-A421-4162883F25EE}" dt="2025-09-03T20:18:02.687" v="344" actId="1076"/>
          <ac:spMkLst>
            <pc:docMk/>
            <pc:sldMk cId="3093675053" sldId="256"/>
            <ac:spMk id="6" creationId="{45BA8D40-E368-BF75-0949-F130B243130B}"/>
          </ac:spMkLst>
        </pc:spChg>
        <pc:spChg chg="mod">
          <ac:chgData name="Utilisateur" userId="IQRR8DH+XMxne7abbYsBEaS9vgUI33S+gkjG4Diy470=" providerId="None" clId="Web-{861BD942-606D-44A5-A421-4162883F25EE}" dt="2025-09-03T20:18:02.766" v="347" actId="1076"/>
          <ac:spMkLst>
            <pc:docMk/>
            <pc:sldMk cId="3093675053" sldId="256"/>
            <ac:spMk id="7" creationId="{F06A1383-0760-10EC-C47C-DD6BCCBDB46E}"/>
          </ac:spMkLst>
        </pc:spChg>
        <pc:spChg chg="add del">
          <ac:chgData name="Utilisateur" userId="IQRR8DH+XMxne7abbYsBEaS9vgUI33S+gkjG4Diy470=" providerId="None" clId="Web-{861BD942-606D-44A5-A421-4162883F25EE}" dt="2025-09-03T20:07:12.260" v="171"/>
          <ac:spMkLst>
            <pc:docMk/>
            <pc:sldMk cId="3093675053" sldId="256"/>
            <ac:spMk id="8" creationId="{449D1298-77CF-96F4-D598-0C59904EA72B}"/>
          </ac:spMkLst>
        </pc:spChg>
        <pc:spChg chg="add del">
          <ac:chgData name="Utilisateur" userId="IQRR8DH+XMxne7abbYsBEaS9vgUI33S+gkjG4Diy470=" providerId="None" clId="Web-{861BD942-606D-44A5-A421-4162883F25EE}" dt="2025-09-03T20:07:12.260" v="170"/>
          <ac:spMkLst>
            <pc:docMk/>
            <pc:sldMk cId="3093675053" sldId="256"/>
            <ac:spMk id="9" creationId="{C365D59A-5B98-CF75-4489-FD29E6832D3F}"/>
          </ac:spMkLst>
        </pc:spChg>
        <pc:spChg chg="mod">
          <ac:chgData name="Utilisateur" userId="IQRR8DH+XMxne7abbYsBEaS9vgUI33S+gkjG4Diy470=" providerId="None" clId="Web-{861BD942-606D-44A5-A421-4162883F25EE}" dt="2025-09-03T20:18:02.781" v="348" actId="1076"/>
          <ac:spMkLst>
            <pc:docMk/>
            <pc:sldMk cId="3093675053" sldId="256"/>
            <ac:spMk id="10" creationId="{3341826A-86E0-0CAB-60BE-49349A4D6640}"/>
          </ac:spMkLst>
        </pc:spChg>
        <pc:spChg chg="add del">
          <ac:chgData name="Utilisateur" userId="IQRR8DH+XMxne7abbYsBEaS9vgUI33S+gkjG4Diy470=" providerId="None" clId="Web-{861BD942-606D-44A5-A421-4162883F25EE}" dt="2025-09-03T20:07:12.260" v="169"/>
          <ac:spMkLst>
            <pc:docMk/>
            <pc:sldMk cId="3093675053" sldId="256"/>
            <ac:spMk id="11" creationId="{F53CBBA4-C602-0FD2-E7B9-5F86090249AF}"/>
          </ac:spMkLst>
        </pc:spChg>
        <pc:spChg chg="add del">
          <ac:chgData name="Utilisateur" userId="IQRR8DH+XMxne7abbYsBEaS9vgUI33S+gkjG4Diy470=" providerId="None" clId="Web-{861BD942-606D-44A5-A421-4162883F25EE}" dt="2025-09-03T20:07:12.260" v="168"/>
          <ac:spMkLst>
            <pc:docMk/>
            <pc:sldMk cId="3093675053" sldId="256"/>
            <ac:spMk id="12" creationId="{155CE385-0985-FBEE-09BB-5A521538749B}"/>
          </ac:spMkLst>
        </pc:spChg>
        <pc:spChg chg="add mod">
          <ac:chgData name="Utilisateur" userId="IQRR8DH+XMxne7abbYsBEaS9vgUI33S+gkjG4Diy470=" providerId="None" clId="Web-{861BD942-606D-44A5-A421-4162883F25EE}" dt="2025-09-03T20:18:02.984" v="356" actId="1076"/>
          <ac:spMkLst>
            <pc:docMk/>
            <pc:sldMk cId="3093675053" sldId="256"/>
            <ac:spMk id="13" creationId="{F92A5938-477C-2308-96E9-78445FBBF1FA}"/>
          </ac:spMkLst>
        </pc:spChg>
        <pc:spChg chg="add mod">
          <ac:chgData name="Utilisateur" userId="IQRR8DH+XMxne7abbYsBEaS9vgUI33S+gkjG4Diy470=" providerId="None" clId="Web-{861BD942-606D-44A5-A421-4162883F25EE}" dt="2025-09-03T20:18:03" v="357" actId="1076"/>
          <ac:spMkLst>
            <pc:docMk/>
            <pc:sldMk cId="3093675053" sldId="256"/>
            <ac:spMk id="14" creationId="{BEB24FFC-F781-E78E-6C5D-604AF0F61CFE}"/>
          </ac:spMkLst>
        </pc:spChg>
        <pc:spChg chg="mod">
          <ac:chgData name="Utilisateur" userId="IQRR8DH+XMxne7abbYsBEaS9vgUI33S+gkjG4Diy470=" providerId="None" clId="Web-{861BD942-606D-44A5-A421-4162883F25EE}" dt="2025-09-03T20:18:02.719" v="345" actId="1076"/>
          <ac:spMkLst>
            <pc:docMk/>
            <pc:sldMk cId="3093675053" sldId="256"/>
            <ac:spMk id="15" creationId="{C0742A87-5F4D-9AAE-0330-DC194E3D9CFB}"/>
          </ac:spMkLst>
        </pc:spChg>
        <pc:spChg chg="add mod">
          <ac:chgData name="Utilisateur" userId="IQRR8DH+XMxne7abbYsBEaS9vgUI33S+gkjG4Diy470=" providerId="None" clId="Web-{861BD942-606D-44A5-A421-4162883F25EE}" dt="2025-09-03T20:18:03.016" v="358" actId="1076"/>
          <ac:spMkLst>
            <pc:docMk/>
            <pc:sldMk cId="3093675053" sldId="256"/>
            <ac:spMk id="16" creationId="{8E53B4D7-90E7-EB64-6F95-7527989870BB}"/>
          </ac:spMkLst>
        </pc:spChg>
        <pc:spChg chg="add mod">
          <ac:chgData name="Utilisateur" userId="IQRR8DH+XMxne7abbYsBEaS9vgUI33S+gkjG4Diy470=" providerId="None" clId="Web-{861BD942-606D-44A5-A421-4162883F25EE}" dt="2025-09-03T20:18:03.047" v="359" actId="1076"/>
          <ac:spMkLst>
            <pc:docMk/>
            <pc:sldMk cId="3093675053" sldId="256"/>
            <ac:spMk id="17" creationId="{F4F1C2A2-2714-9376-249A-BA5A83C9C825}"/>
          </ac:spMkLst>
        </pc:spChg>
        <pc:spChg chg="add del mod">
          <ac:chgData name="Utilisateur" userId="IQRR8DH+XMxne7abbYsBEaS9vgUI33S+gkjG4Diy470=" providerId="None" clId="Web-{861BD942-606D-44A5-A421-4162883F25EE}" dt="2025-09-03T20:09:34.389" v="191"/>
          <ac:spMkLst>
            <pc:docMk/>
            <pc:sldMk cId="3093675053" sldId="256"/>
            <ac:spMk id="18" creationId="{CBA4AF03-BA3E-21F6-F3D1-2E41A08DC38C}"/>
          </ac:spMkLst>
        </pc:spChg>
        <pc:spChg chg="add del mod">
          <ac:chgData name="Utilisateur" userId="IQRR8DH+XMxne7abbYsBEaS9vgUI33S+gkjG4Diy470=" providerId="None" clId="Web-{861BD942-606D-44A5-A421-4162883F25EE}" dt="2025-09-03T20:18:04.563" v="364"/>
          <ac:spMkLst>
            <pc:docMk/>
            <pc:sldMk cId="3093675053" sldId="256"/>
            <ac:spMk id="19" creationId="{4C8C2E2E-AD90-E66B-819D-9BB3FE8CF3A0}"/>
          </ac:spMkLst>
        </pc:spChg>
        <pc:spChg chg="mod">
          <ac:chgData name="Utilisateur" userId="IQRR8DH+XMxne7abbYsBEaS9vgUI33S+gkjG4Diy470=" providerId="None" clId="Web-{861BD942-606D-44A5-A421-4162883F25EE}" dt="2025-09-03T20:18:02.734" v="346" actId="1076"/>
          <ac:spMkLst>
            <pc:docMk/>
            <pc:sldMk cId="3093675053" sldId="256"/>
            <ac:spMk id="20" creationId="{B572D72B-8E2F-D5B4-CCC7-90DA67947395}"/>
          </ac:spMkLst>
        </pc:spChg>
        <pc:spChg chg="add del mod">
          <ac:chgData name="Utilisateur" userId="IQRR8DH+XMxne7abbYsBEaS9vgUI33S+gkjG4Diy470=" providerId="None" clId="Web-{861BD942-606D-44A5-A421-4162883F25EE}" dt="2025-09-03T20:10:32.844" v="197"/>
          <ac:spMkLst>
            <pc:docMk/>
            <pc:sldMk cId="3093675053" sldId="256"/>
            <ac:spMk id="21" creationId="{B277AD3C-5F6B-5608-386F-26907B23E5B2}"/>
          </ac:spMkLst>
        </pc:spChg>
        <pc:spChg chg="add mod">
          <ac:chgData name="Utilisateur" userId="IQRR8DH+XMxne7abbYsBEaS9vgUI33S+gkjG4Diy470=" providerId="None" clId="Web-{861BD942-606D-44A5-A421-4162883F25EE}" dt="2025-09-03T20:18:03.078" v="361" actId="1076"/>
          <ac:spMkLst>
            <pc:docMk/>
            <pc:sldMk cId="3093675053" sldId="256"/>
            <ac:spMk id="22" creationId="{BD414C2E-D554-6658-3B17-B5180437CEEE}"/>
          </ac:spMkLst>
        </pc:spChg>
        <pc:spChg chg="mod">
          <ac:chgData name="Utilisateur" userId="IQRR8DH+XMxne7abbYsBEaS9vgUI33S+gkjG4Diy470=" providerId="None" clId="Web-{861BD942-606D-44A5-A421-4162883F25EE}" dt="2025-09-03T20:18:02.812" v="349" actId="1076"/>
          <ac:spMkLst>
            <pc:docMk/>
            <pc:sldMk cId="3093675053" sldId="256"/>
            <ac:spMk id="23" creationId="{4DFCA343-9587-68B3-A7B8-6DEAF54AD374}"/>
          </ac:spMkLst>
        </pc:spChg>
        <pc:spChg chg="mod">
          <ac:chgData name="Utilisateur" userId="IQRR8DH+XMxne7abbYsBEaS9vgUI33S+gkjG4Diy470=" providerId="None" clId="Web-{861BD942-606D-44A5-A421-4162883F25EE}" dt="2025-09-03T20:18:02.844" v="350" actId="1076"/>
          <ac:spMkLst>
            <pc:docMk/>
            <pc:sldMk cId="3093675053" sldId="256"/>
            <ac:spMk id="24" creationId="{54D329FB-B554-1753-D9C8-4EC96F875257}"/>
          </ac:spMkLst>
        </pc:spChg>
        <pc:spChg chg="mod">
          <ac:chgData name="Utilisateur" userId="IQRR8DH+XMxne7abbYsBEaS9vgUI33S+gkjG4Diy470=" providerId="None" clId="Web-{861BD942-606D-44A5-A421-4162883F25EE}" dt="2025-09-03T20:18:02.859" v="351" actId="1076"/>
          <ac:spMkLst>
            <pc:docMk/>
            <pc:sldMk cId="3093675053" sldId="256"/>
            <ac:spMk id="25" creationId="{80670B47-42F7-B6EE-5E9B-1C6DE3C927F4}"/>
          </ac:spMkLst>
        </pc:spChg>
        <pc:spChg chg="mod">
          <ac:chgData name="Utilisateur" userId="IQRR8DH+XMxne7abbYsBEaS9vgUI33S+gkjG4Diy470=" providerId="None" clId="Web-{861BD942-606D-44A5-A421-4162883F25EE}" dt="2025-09-03T20:18:02.875" v="352" actId="1076"/>
          <ac:spMkLst>
            <pc:docMk/>
            <pc:sldMk cId="3093675053" sldId="256"/>
            <ac:spMk id="26" creationId="{CF960AD8-9E9D-D309-56D8-B3B7A5E65383}"/>
          </ac:spMkLst>
        </pc:spChg>
        <pc:spChg chg="mod">
          <ac:chgData name="Utilisateur" userId="IQRR8DH+XMxne7abbYsBEaS9vgUI33S+gkjG4Diy470=" providerId="None" clId="Web-{861BD942-606D-44A5-A421-4162883F25EE}" dt="2025-09-03T20:18:02.891" v="353" actId="1076"/>
          <ac:spMkLst>
            <pc:docMk/>
            <pc:sldMk cId="3093675053" sldId="256"/>
            <ac:spMk id="27" creationId="{FF1C52CD-E1A5-295B-1B2E-E0A3F7979679}"/>
          </ac:spMkLst>
        </pc:spChg>
        <pc:spChg chg="mod">
          <ac:chgData name="Utilisateur" userId="IQRR8DH+XMxne7abbYsBEaS9vgUI33S+gkjG4Diy470=" providerId="None" clId="Web-{861BD942-606D-44A5-A421-4162883F25EE}" dt="2025-09-03T20:18:02.922" v="354" actId="1076"/>
          <ac:spMkLst>
            <pc:docMk/>
            <pc:sldMk cId="3093675053" sldId="256"/>
            <ac:spMk id="28" creationId="{E3B95C19-A7CA-CFC9-B8E2-B2840C475C57}"/>
          </ac:spMkLst>
        </pc:spChg>
        <pc:spChg chg="add del mod">
          <ac:chgData name="Utilisateur" userId="IQRR8DH+XMxne7abbYsBEaS9vgUI33S+gkjG4Diy470=" providerId="None" clId="Web-{861BD942-606D-44A5-A421-4162883F25EE}" dt="2025-09-03T20:17:20.217" v="334"/>
          <ac:spMkLst>
            <pc:docMk/>
            <pc:sldMk cId="3093675053" sldId="256"/>
            <ac:spMk id="29" creationId="{79D0917D-8840-44A8-6B24-8680840CF632}"/>
          </ac:spMkLst>
        </pc:spChg>
        <pc:spChg chg="add mod">
          <ac:chgData name="Utilisateur" userId="IQRR8DH+XMxne7abbYsBEaS9vgUI33S+gkjG4Diy470=" providerId="None" clId="Web-{861BD942-606D-44A5-A421-4162883F25EE}" dt="2025-09-03T20:18:03.110" v="362" actId="1076"/>
          <ac:spMkLst>
            <pc:docMk/>
            <pc:sldMk cId="3093675053" sldId="256"/>
            <ac:spMk id="30" creationId="{747CC5DC-B4DB-7163-A760-41938A01EE85}"/>
          </ac:spMkLst>
        </pc:spChg>
        <pc:spChg chg="add mod">
          <ac:chgData name="Utilisateur" userId="IQRR8DH+XMxne7abbYsBEaS9vgUI33S+gkjG4Diy470=" providerId="None" clId="Web-{861BD942-606D-44A5-A421-4162883F25EE}" dt="2025-09-03T20:18:03.125" v="363" actId="1076"/>
          <ac:spMkLst>
            <pc:docMk/>
            <pc:sldMk cId="3093675053" sldId="256"/>
            <ac:spMk id="31" creationId="{97A74160-C9B4-4EFC-5C92-C1740AF7B0B9}"/>
          </ac:spMkLst>
        </pc:spChg>
        <pc:graphicFrameChg chg="add del mod">
          <ac:chgData name="Utilisateur" userId="IQRR8DH+XMxne7abbYsBEaS9vgUI33S+gkjG4Diy470=" providerId="None" clId="Web-{861BD942-606D-44A5-A421-4162883F25EE}" dt="2025-09-03T20:08:38.731" v="188"/>
          <ac:graphicFrameMkLst>
            <pc:docMk/>
            <pc:sldMk cId="3093675053" sldId="256"/>
            <ac:graphicFrameMk id="3" creationId="{78D7B39E-99B2-45AE-A4C8-7B8C35105C07}"/>
          </ac:graphicFrameMkLst>
        </pc:graphicFrameChg>
      </pc:sldChg>
    </pc:docChg>
  </pc:docChgLst>
  <pc:docChgLst>
    <pc:chgData name="Utilisateur" userId="IQRR8DH+XMxne7abbYsBEaS9vgUI33S+gkjG4Diy470=" providerId="None" clId="Web-{68EA11C6-68D6-44FC-AB6F-EF9EA906BB82}"/>
    <pc:docChg chg="modSld">
      <pc:chgData name="Utilisateur" userId="IQRR8DH+XMxne7abbYsBEaS9vgUI33S+gkjG4Diy470=" providerId="None" clId="Web-{68EA11C6-68D6-44FC-AB6F-EF9EA906BB82}" dt="2025-09-04T09:19:47.461" v="53" actId="20577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50081C-13E3-9E87-C3F9-1849B54ECC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0634E71-7939-EFA5-256F-A19EE7C27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845903-E70F-708D-36DA-B9E5E4B64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1C3585-4268-EAB3-81CA-7EB11905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177995-B228-C7DD-20E9-804827F7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37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5FD73-2F18-68B3-F035-AF6ED87D9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54E8DDE-838A-769E-1096-B62F4A6DE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CA6454-B0CA-2B0A-4EE9-B36B54212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84D030-07E2-C355-9799-665299304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845FE8-4052-085E-66B5-183E13A6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127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142797C-A24F-A4C1-9C84-FD00EBA7ED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4D1E03-E78B-28D4-A597-4F7FEE219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0DFBF8-B109-96C4-4412-F8C15FF08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843F97-CE65-F4AE-B3E0-DD1755E04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CFE4F-7727-3894-7C95-A2342C258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393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E7F644-BD1B-7A07-05E0-F6DEFC06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77E24E-2033-5C48-57AD-DBA7567D6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303ADA-18DA-2626-B619-B1FE36438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2291CF-190A-9E21-6358-FE885CFA1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A60782-1E08-0966-6B5B-BD6EC9482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823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59BAE-6D33-D293-6D5A-A75514DB9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12CEF0-C543-C10A-22B1-7AD2F7C5F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93B3D4-847A-53A2-30EA-3E2911C6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1A6CBE-6441-66C4-C1AA-D235F5E6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27B945-C2EA-9728-2F6D-D560C1FD7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39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BF0F4B-8694-425F-157A-66AE16A5B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D9E18C-1BA4-2CA4-8174-45A2E7184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6E10945-86EC-2E9E-D405-7B3D75717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1D346C-A58E-F2A7-3A09-62CE0CD1C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1EF4F6-7C40-0F36-510D-524408FB0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76FFC37-7B22-9444-6F8B-4043D187D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536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2014B1-0C07-85B7-556E-E9EF71FE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E00FF8-7452-6117-EE99-80F0FB44F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29F994-107A-714A-1ED6-998E97238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BC1D30E-A044-6E3F-59DB-E186FE06F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1652396-0AB3-F2DC-A6F5-D3B753B618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93AD36-BD8C-3892-462B-68671FB5E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47F49A-014E-2658-A00F-544A251C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1545E42-3881-67AA-5DDC-4D9A014C5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6000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232AE-CE19-B491-B8EE-BFFFC9BBC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D3D418B-F3AD-AC45-3434-45D18CC8C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665EF5-6125-00EE-ED5A-E2A539560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ECDEEF-2C8B-4514-00B7-DB2D5C734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26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19DC692-B7C1-70F6-BA6E-9D6B104E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3EE7762-9FF4-2294-1EBE-693DA0898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0478906-63AB-7879-423B-97902C13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03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79A382-5293-B834-070C-CEACA7524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64452B-BBC8-FBCA-73B6-270EADE4A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7F7DF9D-90C5-3CAF-DE09-7F6FBCD30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C6B34D-D236-C159-BF22-D075EE2B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844665-D6F7-7AF0-2E3B-A2E93153A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D86446-9FBD-E9DB-E4C0-18947585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79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0EE97-CDB3-8369-A2E2-B71D1659F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DD8CF53-510C-6A7D-7C63-E68B80976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9D858CD-DA4D-3E10-2B26-90EC22E46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A927E2-43DF-C380-D5CF-D0BD2150B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E93600-A332-0ADD-8FEA-039AC6FB0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A59E5F-A259-F022-4950-F8207AAFA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483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41E47E-D40D-78A9-D1CC-D3B64AACF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B298003-F41F-2C30-6F72-408BF54630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9466CE-B143-1824-B498-3018635EB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B795EC-CFC1-44F5-9D07-2195E87464FD}" type="datetimeFigureOut">
              <a:rPr lang="fr-FR" smtClean="0"/>
              <a:t>04/09/2025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0E1DAA-1CFA-4B71-AA97-F12AAEBBB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61D67C-A7B8-BD56-2D8A-A81CFD8443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4E6709-54A9-40E9-87D7-DF0004D3F5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1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33D934C2-E3E9-1969-92DE-CF56CF60036A}"/>
              </a:ext>
            </a:extLst>
          </p:cNvPr>
          <p:cNvSpPr/>
          <p:nvPr/>
        </p:nvSpPr>
        <p:spPr>
          <a:xfrm>
            <a:off x="898364" y="388877"/>
            <a:ext cx="2370751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Parts of the Article </a:t>
            </a:r>
          </a:p>
          <a:p>
            <a:pPr algn="ctr"/>
            <a:endParaRPr lang="fr-FR" sz="1200" b="1" dirty="0">
              <a:solidFill>
                <a:srgbClr val="FFFFFF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45BA8D40-E368-BF75-0949-F130B243130B}"/>
              </a:ext>
            </a:extLst>
          </p:cNvPr>
          <p:cNvSpPr/>
          <p:nvPr/>
        </p:nvSpPr>
        <p:spPr>
          <a:xfrm>
            <a:off x="3518255" y="388877"/>
            <a:ext cx="2383153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1.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Hypotheses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based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on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Subheadings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 </a:t>
            </a:r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C0742A87-5F4D-9AAE-0330-DC194E3D9CFB}"/>
              </a:ext>
            </a:extLst>
          </p:cNvPr>
          <p:cNvSpPr/>
          <p:nvPr/>
        </p:nvSpPr>
        <p:spPr>
          <a:xfrm>
            <a:off x="898361" y="1127807"/>
            <a:ext cx="2370751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 </a:t>
            </a:r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equal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voice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 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B572D72B-8E2F-D5B4-CCC7-90DA67947395}"/>
              </a:ext>
            </a:extLst>
          </p:cNvPr>
          <p:cNvSpPr/>
          <p:nvPr/>
        </p:nvSpPr>
        <p:spPr>
          <a:xfrm>
            <a:off x="3518250" y="1127807"/>
            <a:ext cx="238315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F06A1383-0760-10EC-C47C-DD6BCCBDB46E}"/>
              </a:ext>
            </a:extLst>
          </p:cNvPr>
          <p:cNvSpPr/>
          <p:nvPr/>
        </p:nvSpPr>
        <p:spPr>
          <a:xfrm>
            <a:off x="6150546" y="388877"/>
            <a:ext cx="2392678" cy="497017"/>
          </a:xfrm>
          <a:prstGeom prst="roundRect">
            <a:avLst/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2.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Words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fr-FR" sz="1200" b="1" dirty="0" err="1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with</a:t>
            </a:r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 Positive Connotation </a:t>
            </a:r>
            <a:endParaRPr lang="fr-FR" dirty="0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341826A-86E0-0CAB-60BE-49349A4D6640}"/>
              </a:ext>
            </a:extLst>
          </p:cNvPr>
          <p:cNvSpPr/>
          <p:nvPr/>
        </p:nvSpPr>
        <p:spPr>
          <a:xfrm>
            <a:off x="6150542" y="1127807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4DFCA343-9587-68B3-A7B8-6DEAF54AD374}"/>
              </a:ext>
            </a:extLst>
          </p:cNvPr>
          <p:cNvSpPr/>
          <p:nvPr/>
        </p:nvSpPr>
        <p:spPr>
          <a:xfrm>
            <a:off x="898360" y="1652373"/>
            <a:ext cx="2370751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Exposure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for para </a:t>
            </a:r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athletes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 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54D329FB-B554-1753-D9C8-4EC96F875257}"/>
              </a:ext>
            </a:extLst>
          </p:cNvPr>
          <p:cNvSpPr/>
          <p:nvPr/>
        </p:nvSpPr>
        <p:spPr>
          <a:xfrm>
            <a:off x="3518250" y="1650840"/>
            <a:ext cx="238315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  <a:endParaRPr lang="fr-FR"/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80670B47-42F7-B6EE-5E9B-1C6DE3C927F4}"/>
              </a:ext>
            </a:extLst>
          </p:cNvPr>
          <p:cNvSpPr/>
          <p:nvPr/>
        </p:nvSpPr>
        <p:spPr>
          <a:xfrm>
            <a:off x="6150541" y="1650841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CF960AD8-9E9D-D309-56D8-B3B7A5E65383}"/>
              </a:ext>
            </a:extLst>
          </p:cNvPr>
          <p:cNvSpPr/>
          <p:nvPr/>
        </p:nvSpPr>
        <p:spPr>
          <a:xfrm>
            <a:off x="898360" y="2173873"/>
            <a:ext cx="2370751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An </a:t>
            </a:r>
            <a:r>
              <a:rPr lang="fr-FR" sz="1200" dirty="0" err="1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inspiring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Event  </a:t>
            </a: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FF1C52CD-E1A5-295B-1B2E-E0A3F7979679}"/>
              </a:ext>
            </a:extLst>
          </p:cNvPr>
          <p:cNvSpPr/>
          <p:nvPr/>
        </p:nvSpPr>
        <p:spPr>
          <a:xfrm>
            <a:off x="3518249" y="2173873"/>
            <a:ext cx="238315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E3B95C19-A7CA-CFC9-B8E2-B2840C475C57}"/>
              </a:ext>
            </a:extLst>
          </p:cNvPr>
          <p:cNvSpPr/>
          <p:nvPr/>
        </p:nvSpPr>
        <p:spPr>
          <a:xfrm>
            <a:off x="6150541" y="2173873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90F53B3D-D9E6-ACD0-EAEA-E8104B5F45C4}"/>
              </a:ext>
            </a:extLst>
          </p:cNvPr>
          <p:cNvSpPr/>
          <p:nvPr/>
        </p:nvSpPr>
        <p:spPr>
          <a:xfrm>
            <a:off x="898360" y="2678698"/>
            <a:ext cx="2370751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Building confidence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F92A5938-477C-2308-96E9-78445FBBF1FA}"/>
              </a:ext>
            </a:extLst>
          </p:cNvPr>
          <p:cNvSpPr/>
          <p:nvPr/>
        </p:nvSpPr>
        <p:spPr>
          <a:xfrm>
            <a:off x="8788970" y="392508"/>
            <a:ext cx="2392678" cy="497017"/>
          </a:xfrm>
          <a:prstGeom prst="roundRect">
            <a:avLst/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b="1" dirty="0">
                <a:solidFill>
                  <a:srgbClr val="FFFFFF"/>
                </a:solidFill>
                <a:latin typeface="Open Sans"/>
                <a:ea typeface="Open Sans"/>
                <a:cs typeface="Open Sans"/>
              </a:rPr>
              <a:t>3. Positive Aspects </a:t>
            </a:r>
          </a:p>
          <a:p>
            <a:pPr algn="ctr"/>
            <a:endParaRPr lang="fr-FR" sz="1200" b="1" dirty="0">
              <a:latin typeface="Open Sans"/>
              <a:ea typeface="Open Sans"/>
              <a:cs typeface="Open Sans"/>
            </a:endParaRP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BEB24FFC-F781-E78E-6C5D-604AF0F61CFE}"/>
              </a:ext>
            </a:extLst>
          </p:cNvPr>
          <p:cNvSpPr/>
          <p:nvPr/>
        </p:nvSpPr>
        <p:spPr>
          <a:xfrm>
            <a:off x="8788966" y="1127806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8E53B4D7-90E7-EB64-6F95-7527989870BB}"/>
              </a:ext>
            </a:extLst>
          </p:cNvPr>
          <p:cNvSpPr/>
          <p:nvPr/>
        </p:nvSpPr>
        <p:spPr>
          <a:xfrm>
            <a:off x="8788966" y="1650841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F4F1C2A2-2714-9376-249A-BA5A83C9C825}"/>
              </a:ext>
            </a:extLst>
          </p:cNvPr>
          <p:cNvSpPr/>
          <p:nvPr/>
        </p:nvSpPr>
        <p:spPr>
          <a:xfrm>
            <a:off x="8788966" y="2173872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BD414C2E-D554-6658-3B17-B5180437CEEE}"/>
              </a:ext>
            </a:extLst>
          </p:cNvPr>
          <p:cNvSpPr/>
          <p:nvPr/>
        </p:nvSpPr>
        <p:spPr>
          <a:xfrm>
            <a:off x="3518248" y="2678698"/>
            <a:ext cx="2383153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47CC5DC-B4DB-7163-A760-41938A01EE85}"/>
              </a:ext>
            </a:extLst>
          </p:cNvPr>
          <p:cNvSpPr/>
          <p:nvPr/>
        </p:nvSpPr>
        <p:spPr>
          <a:xfrm>
            <a:off x="8788966" y="2669172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97A74160-C9B4-4EFC-5C92-C1740AF7B0B9}"/>
              </a:ext>
            </a:extLst>
          </p:cNvPr>
          <p:cNvSpPr/>
          <p:nvPr/>
        </p:nvSpPr>
        <p:spPr>
          <a:xfrm>
            <a:off x="6150541" y="2669172"/>
            <a:ext cx="2392678" cy="274795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457200" marR="0" lvl="1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914400" marR="0" lvl="2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1371600" marR="0" lvl="3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1828800" marR="0" lvl="4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2286000" marR="0" lvl="5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2743200" marR="0" lvl="6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3200400" marR="0" lvl="7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3657600" marR="0" lvl="8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00" b="0" i="0" u="none" strike="noStrike" kern="1200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093675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126</Words>
  <Application>Microsoft Office PowerPoint</Application>
  <PresentationFormat>Grand écran</PresentationFormat>
  <Paragraphs>22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Lucie Fontaine</dc:creator>
  <cp:lastModifiedBy>Lucie Fontaine</cp:lastModifiedBy>
  <cp:revision>131</cp:revision>
  <dcterms:created xsi:type="dcterms:W3CDTF">2025-09-03T11:07:30Z</dcterms:created>
  <dcterms:modified xsi:type="dcterms:W3CDTF">2025-09-04T19:15:39Z</dcterms:modified>
</cp:coreProperties>
</file>